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6"/>
  </p:notesMasterIdLst>
  <p:handoutMasterIdLst>
    <p:handoutMasterId r:id="rId47"/>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7"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Nunito" panose="00000500000000000000" pitchFamily="2" charset="0"/>
      <p:regular r:id="rId55"/>
      <p:bold r:id="rId56"/>
      <p:italic r:id="rId57"/>
      <p:boldItalic r:id="rId58"/>
    </p:embeddedFont>
    <p:embeddedFont>
      <p:font typeface="Nunito Bold" panose="00000800000000000000" pitchFamily="2" charset="0"/>
      <p:bold r:id="rId59"/>
    </p:embeddedFont>
    <p:embeddedFont>
      <p:font typeface="Nunito Light" panose="00000400000000000000" pitchFamily="2" charset="0"/>
      <p:regular r:id="rId60"/>
      <p:italic r:id="rId61"/>
    </p:embeddedFont>
    <p:embeddedFont>
      <p:font typeface="Nunito SemiBold" panose="00000700000000000000" pitchFamily="2" charset="0"/>
      <p:bold r:id="rId62"/>
      <p:boldItalic r:id="rId63"/>
    </p:embeddedFont>
    <p:embeddedFont>
      <p:font typeface="標楷體" panose="03000509000000000000" pitchFamily="65" charset="-120"/>
      <p:regular r:id="rId6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varScale="1">
        <p:scale>
          <a:sx n="111" d="100"/>
          <a:sy n="111" d="100"/>
        </p:scale>
        <p:origin x="78" y="7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2F36-4C17-ABC8-F0592FEBE44C}"/>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2F36-4C17-ABC8-F0592FEBE44C}"/>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64B1-4776-AF0E-6267CAFCA1AA}"/>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64B1-4776-AF0E-6267CAFCA1AA}"/>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969-4EB7-9B5D-8DB83256440C}"/>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969-4EB7-9B5D-8DB83256440C}"/>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2022/11/15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300803522"/>
              </p:ext>
            </p:extLst>
          </p:nvPr>
        </p:nvGraphicFramePr>
        <p:xfrm>
          <a:off x="620718" y="50370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519581048"/>
              </p:ext>
            </p:extLst>
          </p:nvPr>
        </p:nvGraphicFramePr>
        <p:xfrm>
          <a:off x="620718" y="21237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4197667317"/>
              </p:ext>
            </p:extLst>
          </p:nvPr>
        </p:nvGraphicFramePr>
        <p:xfrm>
          <a:off x="620718" y="3743700"/>
          <a:ext cx="7200000" cy="190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9FF656-91A7-4ECD-BD61-D374751752CD}"/>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148490FA-3F62-4BA6-9B23-028329D3F712}"/>
              </a:ext>
            </a:extLst>
          </p:cNvPr>
          <p:cNvGraphicFramePr>
            <a:graphicFrameLocks noGrp="1"/>
          </p:cNvGraphicFramePr>
          <p:nvPr>
            <p:extLst>
              <p:ext uri="{D42A27DB-BD31-4B8C-83A1-F6EECF244321}">
                <p14:modId xmlns:p14="http://schemas.microsoft.com/office/powerpoint/2010/main" val="247633570"/>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736329"/>
                  </a:ext>
                </a:extLst>
              </a:tr>
            </a:tbl>
          </a:graphicData>
        </a:graphic>
      </p:graphicFrame>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804211346"/>
              </p:ext>
            </p:extLst>
          </p:nvPr>
        </p:nvGraphicFramePr>
        <p:xfrm>
          <a:off x="1623204" y="3352501"/>
          <a:ext cx="5172492" cy="1828800"/>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1260210524"/>
                    </a:ext>
                  </a:extLst>
                </a:gridCol>
                <a:gridCol w="738691">
                  <a:extLst>
                    <a:ext uri="{9D8B030D-6E8A-4147-A177-3AD203B41FA5}">
                      <a16:colId xmlns:a16="http://schemas.microsoft.com/office/drawing/2014/main" val="457170304"/>
                    </a:ext>
                  </a:extLst>
                </a:gridCol>
                <a:gridCol w="738691">
                  <a:extLst>
                    <a:ext uri="{9D8B030D-6E8A-4147-A177-3AD203B41FA5}">
                      <a16:colId xmlns:a16="http://schemas.microsoft.com/office/drawing/2014/main" val="3760124952"/>
                    </a:ext>
                  </a:extLst>
                </a:gridCol>
                <a:gridCol w="738691">
                  <a:extLst>
                    <a:ext uri="{9D8B030D-6E8A-4147-A177-3AD203B41FA5}">
                      <a16:colId xmlns:a16="http://schemas.microsoft.com/office/drawing/2014/main" val="2152338233"/>
                    </a:ext>
                  </a:extLst>
                </a:gridCol>
                <a:gridCol w="738691">
                  <a:extLst>
                    <a:ext uri="{9D8B030D-6E8A-4147-A177-3AD203B41FA5}">
                      <a16:colId xmlns:a16="http://schemas.microsoft.com/office/drawing/2014/main" val="169932598"/>
                    </a:ext>
                  </a:extLst>
                </a:gridCol>
                <a:gridCol w="738691">
                  <a:extLst>
                    <a:ext uri="{9D8B030D-6E8A-4147-A177-3AD203B41FA5}">
                      <a16:colId xmlns:a16="http://schemas.microsoft.com/office/drawing/2014/main" val="310064030"/>
                    </a:ext>
                  </a:extLst>
                </a:gridCol>
                <a:gridCol w="738691">
                  <a:extLst>
                    <a:ext uri="{9D8B030D-6E8A-4147-A177-3AD203B41FA5}">
                      <a16:colId xmlns:a16="http://schemas.microsoft.com/office/drawing/2014/main" val="2061337659"/>
                    </a:ext>
                  </a:extLst>
                </a:gridCol>
              </a:tblGrid>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extLst>
                  <a:ext uri="{0D108BD9-81ED-4DB2-BD59-A6C34878D82A}">
                    <a16:rowId xmlns:a16="http://schemas.microsoft.com/office/drawing/2014/main" val="3411507755"/>
                  </a:ext>
                </a:extLst>
              </a:tr>
              <a:tr h="296402">
                <a:tc vMerge="1">
                  <a:txBody>
                    <a:bodyPr/>
                    <a:lstStyle/>
                    <a:p>
                      <a:pPr algn="ctr"/>
                      <a:endParaRPr lang="zh-TW" altLang="en-US" sz="1400" dirty="0"/>
                    </a:p>
                  </a:txBody>
                  <a:tcPr anchor="ct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31349367"/>
                  </a:ext>
                </a:extLst>
              </a:tr>
            </a:tbl>
          </a:graphicData>
        </a:graphic>
      </p:graphicFrame>
    </p:spTree>
    <p:extLst>
      <p:ext uri="{BB962C8B-B14F-4D97-AF65-F5344CB8AC3E}">
        <p14:creationId xmlns:p14="http://schemas.microsoft.com/office/powerpoint/2010/main" val="320134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4055</TotalTime>
  <Words>5405</Words>
  <Application>Microsoft Office PowerPoint</Application>
  <PresentationFormat>寬螢幕</PresentationFormat>
  <Paragraphs>2524</Paragraphs>
  <Slides>44</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44</vt:i4>
      </vt:variant>
    </vt:vector>
  </HeadingPairs>
  <TitlesOfParts>
    <vt:vector size="56" baseType="lpstr">
      <vt:lpstr>Arial</vt:lpstr>
      <vt:lpstr>Cambria Math</vt:lpstr>
      <vt:lpstr>Nunito Bold</vt:lpstr>
      <vt:lpstr>Nunito</vt:lpstr>
      <vt:lpstr>Calibri</vt:lpstr>
      <vt:lpstr>新細明體</vt:lpstr>
      <vt:lpstr>Calibri Light</vt:lpstr>
      <vt:lpstr>Nunito SemiBold</vt:lpstr>
      <vt:lpstr>Times New Roman</vt:lpstr>
      <vt:lpstr>Nunito Light</vt:lpstr>
      <vt:lpstr>標楷體</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297</cp:revision>
  <dcterms:created xsi:type="dcterms:W3CDTF">2022-10-26T08:15:37Z</dcterms:created>
  <dcterms:modified xsi:type="dcterms:W3CDTF">2022-11-15T15:16:11Z</dcterms:modified>
</cp:coreProperties>
</file>